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84" r:id="rId4"/>
    <p:sldId id="280" r:id="rId5"/>
    <p:sldId id="286" r:id="rId6"/>
    <p:sldId id="298" r:id="rId7"/>
  </p:sldIdLst>
  <p:sldSz cx="12192000" cy="6858000"/>
  <p:notesSz cx="7010400" cy="120396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B2F514"/>
    <a:srgbClr val="FFC000"/>
    <a:srgbClr val="5B9BD5"/>
    <a:srgbClr val="4ADCD2"/>
    <a:srgbClr val="39E37B"/>
    <a:srgbClr val="00FF00"/>
    <a:srgbClr val="CCCCFF"/>
    <a:srgbClr val="2688E2"/>
    <a:srgbClr val="2CAE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36A9FD-D508-4AB2-AC39-92A47CB824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5C9E3D0-DB93-4FD3-B151-3D1FD28325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5D7576-15A5-4B4D-A802-B04980AE4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C54F90-9CC2-4C5C-BC21-4089ACDAD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0FC3F3-5129-4C17-BDA7-55451929A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2019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658101-A0A7-4FA5-9DC7-9D304A852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EC5DD89-3DF1-4687-859C-22FD6E3BDD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47070C-2EC6-4BC4-8102-6795FE9F4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D262A9-59AB-40A0-AA61-10731C88E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43FDF46-0802-4239-AEDA-0EE91CC03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959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2DBC6B4-987D-461C-9397-23C98DEF3F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D426361-9BD6-44BE-A15F-8B68893EE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172C50-2AF9-4DEF-9FEB-F7DE28804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51DE86-309B-4F77-B405-AD42980B8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FE8E9A-A364-4D54-9D9B-F522B67F6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9001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07211D-EA5E-4468-A00F-21D10A80D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5A3E53-4C74-4901-96E2-081D11684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A26EF3-A5A2-4E9B-A1B3-F5BBDBC74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22F3D5-5906-437C-8C10-2E70142CA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EB9AC9-6E16-48FB-80E2-19A7CEABC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9547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1854AF-8597-4DA3-96D5-2C71965EF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A841432-F86B-424C-AAAF-30718D326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7D0200-45A9-4A06-A17D-B31B86C8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28365F-FF32-47E5-8E14-805548B9B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375C066-9F13-477E-B032-C687434F9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2564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1B8694-3497-49AD-8B62-B70587209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7E93C5-8066-4653-AC59-4FC2A997F3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6BF58F7-BB7E-4A7A-A927-CB82383DBE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255E61A-BF57-4B1E-8998-2AA59CB3E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DBA070E-4306-4BB7-85BE-14B11009E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7E1F4F-B35F-455D-9B60-0BB81F8A4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0356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ACCC9C-A2F7-4FD2-9C9C-B76C62226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3365DAC-D5B2-4A6E-AEF7-407FD428D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698AF45-ED59-4AF8-871A-C662F8CA3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E7CF59F-1378-4F79-8A39-4F0A842C50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6DDDA68-ED3B-4663-BB4D-A91EE43CD3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8AFEFF1-5114-46F1-87B2-A98B0E02A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A28ABAA-B022-48C0-8777-3D120F72F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AFDBD4F-6F8D-4BE9-B04A-BE1B19EDB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6116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9375CB-1648-4931-ADAE-B278FFABE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B0BC0-4F18-4544-8B7D-96DC6C9AC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7A96649-F6BB-48B9-B7DC-64652D84B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05119C5-D892-423A-94CB-676DA17A2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40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AE13350-F80B-4CAC-901A-EE0829D78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2745A11-D6FA-4691-BAA0-CFB84DC01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E052248-D37D-4FD4-85AB-CADF14AEC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7834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622CBD-DE67-41BA-A058-13365BA8E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852FFE-C517-4A19-B905-5610A59FC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D825013-EA38-438C-A9E9-CF710895BF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80C5C93-B991-4F05-B24C-E7E7C6395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A754920-F68B-4910-89C5-FB65F7C8E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4951716-B021-4CA5-8A63-36ABC234A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8326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1E3C4D-C030-4B5C-B11D-9BE856DA9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F8F1710-DC4E-41F9-A642-8BEEBFE334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F0F9207-5755-493B-B655-A95D80C96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54A6811-8DD8-4E30-AC0B-A214C19A3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2B5D8ED-73F0-4061-A421-2EE67136E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F14726F-42E1-47D3-86BB-4F2109C9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379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92E118-5CC3-42C6-8C8C-F9A1DA4CB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7C0B91-3A17-4C0D-8E95-554A1C04A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877BE6-A1CF-45B0-8B65-9B9183AA9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927E6-0955-4DB8-8FFC-27E2ADBAA5DA}" type="datetimeFigureOut">
              <a:rPr lang="es-CO" smtClean="0"/>
              <a:t>12/08/2019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5FD42E-5486-4471-ADB9-14807D15A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ADC68A-64A9-40CB-A278-D39F1A2857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310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2509DB6-7FB2-4778-9D16-A89CCC936D64}"/>
              </a:ext>
            </a:extLst>
          </p:cNvPr>
          <p:cNvSpPr txBox="1"/>
          <p:nvPr/>
        </p:nvSpPr>
        <p:spPr>
          <a:xfrm>
            <a:off x="2213440" y="2055945"/>
            <a:ext cx="7704856" cy="19389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COMITÉ INSTITUCIONAL DE COORDINACIÓN DE CONTROL INTERNO CICCI – IDRD</a:t>
            </a:r>
          </a:p>
          <a:p>
            <a:pPr marL="0" marR="0" indent="0" algn="ctr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Julio 30 de 2019</a:t>
            </a:r>
          </a:p>
        </p:txBody>
      </p:sp>
    </p:spTree>
    <p:extLst>
      <p:ext uri="{BB962C8B-B14F-4D97-AF65-F5344CB8AC3E}">
        <p14:creationId xmlns:p14="http://schemas.microsoft.com/office/powerpoint/2010/main" val="1093320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1192922" y="1682734"/>
            <a:ext cx="9599118" cy="32008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ORDEN DEL DÍA</a:t>
            </a:r>
          </a:p>
          <a:p>
            <a:pPr marL="0" marR="0" indent="0" algn="ctr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s-CO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Llamado a lista y verificación del Quorum</a:t>
            </a:r>
            <a:endParaRPr lang="es-CO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Lectura del acta anterior y resultados frente a los compromisos adquiridos</a:t>
            </a:r>
            <a:endParaRPr lang="es-CO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CO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Presentación de propuesta de ajuste al Plan Anual de Auditoría vigencia 2019, para aprobación de los miembros del Comité</a:t>
            </a:r>
          </a:p>
          <a:p>
            <a:pPr marL="342900" lvl="0" indent="-342900" algn="just">
              <a:spcBef>
                <a:spcPts val="3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s-CO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Proposiciones y varios – Tratamiento de las acciones de mejoramiento vigentes para el Sistema de Gestión de Seguridad de la Información</a:t>
            </a:r>
          </a:p>
        </p:txBody>
      </p:sp>
    </p:spTree>
    <p:extLst>
      <p:ext uri="{BB962C8B-B14F-4D97-AF65-F5344CB8AC3E}">
        <p14:creationId xmlns:p14="http://schemas.microsoft.com/office/powerpoint/2010/main" val="2887771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7" y="6247631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115491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RESULTADOS FRENTE A LOS COMPROMISOS ADQUIRIDOS CICCI JUNIO 25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CD2944F-12F4-4B55-A283-C9C0ABF0709F}"/>
              </a:ext>
            </a:extLst>
          </p:cNvPr>
          <p:cNvSpPr txBox="1"/>
          <p:nvPr/>
        </p:nvSpPr>
        <p:spPr>
          <a:xfrm>
            <a:off x="705819" y="868932"/>
            <a:ext cx="9656578" cy="64633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Verificar si se encuentra expedido el Manual de Políticas de Operación requerido para el Sistema de Control Interno Contable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80E7FD1-F55D-47A3-B7E5-C15B6AC03E8D}"/>
              </a:ext>
            </a:extLst>
          </p:cNvPr>
          <p:cNvSpPr txBox="1"/>
          <p:nvPr/>
        </p:nvSpPr>
        <p:spPr>
          <a:xfrm>
            <a:off x="1428423" y="1641355"/>
            <a:ext cx="8933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Consultado </a:t>
            </a:r>
            <a:r>
              <a:rPr lang="es-CO" dirty="0" err="1">
                <a:latin typeface="Arial" panose="020B0604020202020204" pitchFamily="34" charset="0"/>
                <a:cs typeface="Arial" panose="020B0604020202020204" pitchFamily="34" charset="0"/>
              </a:rPr>
              <a:t>Isolución</a:t>
            </a: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 no se encuentra el Manual de Políticas de Operación aunque se están actualizando los procedimientos, instructivos, guías y demás documentos relacionados con el proceso contable</a:t>
            </a:r>
          </a:p>
        </p:txBody>
      </p:sp>
      <p:sp>
        <p:nvSpPr>
          <p:cNvPr id="25" name="CuadroTexto 24">
            <a:extLst/>
          </p:cNvPr>
          <p:cNvSpPr txBox="1"/>
          <p:nvPr/>
        </p:nvSpPr>
        <p:spPr>
          <a:xfrm>
            <a:off x="1428424" y="3870887"/>
            <a:ext cx="8933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Se presenta propuesta de ajuste al Plan Anual de Auditoría en esta sesión</a:t>
            </a:r>
          </a:p>
        </p:txBody>
      </p:sp>
      <p:pic>
        <p:nvPicPr>
          <p:cNvPr id="26" name="Imagen 1">
            <a:extLst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023" y="3796138"/>
            <a:ext cx="523401" cy="51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CuadroTexto 26">
            <a:extLst/>
          </p:cNvPr>
          <p:cNvSpPr txBox="1"/>
          <p:nvPr/>
        </p:nvSpPr>
        <p:spPr>
          <a:xfrm>
            <a:off x="705819" y="2988977"/>
            <a:ext cx="9656579" cy="64633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Ajustar el cronograma del Plan Anual de Auditoría 2019 con el fin de anticipar las auditorías programadas para el 4to trimestre</a:t>
            </a:r>
          </a:p>
        </p:txBody>
      </p:sp>
      <p:pic>
        <p:nvPicPr>
          <p:cNvPr id="28" name="Imagen 1">
            <a:extLst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32" y="1809914"/>
            <a:ext cx="523401" cy="51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CuadroTexto 29">
            <a:extLst/>
          </p:cNvPr>
          <p:cNvSpPr txBox="1"/>
          <p:nvPr/>
        </p:nvSpPr>
        <p:spPr>
          <a:xfrm>
            <a:off x="1428424" y="5516777"/>
            <a:ext cx="1008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Con radicados 20191500474353 y 20191500474393 se requirió a los miembros del CICCI</a:t>
            </a:r>
          </a:p>
        </p:txBody>
      </p:sp>
      <p:pic>
        <p:nvPicPr>
          <p:cNvPr id="31" name="Imagen 1">
            <a:extLst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023" y="5442028"/>
            <a:ext cx="523401" cy="51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CuadroTexto 31">
            <a:extLst/>
          </p:cNvPr>
          <p:cNvSpPr txBox="1"/>
          <p:nvPr/>
        </p:nvSpPr>
        <p:spPr>
          <a:xfrm>
            <a:off x="705819" y="4601311"/>
            <a:ext cx="9656579" cy="64633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Requerir a los miembros del CICCI recordando su responsabilidad de participación en esta instancia de decisión del SCI</a:t>
            </a:r>
          </a:p>
        </p:txBody>
      </p:sp>
    </p:spTree>
    <p:extLst>
      <p:ext uri="{BB962C8B-B14F-4D97-AF65-F5344CB8AC3E}">
        <p14:creationId xmlns:p14="http://schemas.microsoft.com/office/powerpoint/2010/main" val="2805035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7" y="6220384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90324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PROPUESTA DE AJUSTE AL PLAN ANUAL DE AUDITORÍA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670" y="563710"/>
            <a:ext cx="11308359" cy="561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209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7" y="621774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49" y="333605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49262" hangingPunct="0"/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PROPOSICIONES Y VARIOS</a:t>
            </a:r>
          </a:p>
        </p:txBody>
      </p:sp>
      <p:sp>
        <p:nvSpPr>
          <p:cNvPr id="7" name="CuadroTexto 6">
            <a:extLst/>
          </p:cNvPr>
          <p:cNvSpPr txBox="1"/>
          <p:nvPr/>
        </p:nvSpPr>
        <p:spPr>
          <a:xfrm>
            <a:off x="1164189" y="1078657"/>
            <a:ext cx="9656578" cy="64633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Tratamiento de las acciones de mejoramiento vigentes para el Sistema de Gestión de Seguridad de la Información</a:t>
            </a:r>
          </a:p>
        </p:txBody>
      </p:sp>
      <p:sp>
        <p:nvSpPr>
          <p:cNvPr id="8" name="CuadroTexto 7">
            <a:extLst/>
          </p:cNvPr>
          <p:cNvSpPr txBox="1"/>
          <p:nvPr/>
        </p:nvSpPr>
        <p:spPr>
          <a:xfrm>
            <a:off x="1525491" y="1936975"/>
            <a:ext cx="8933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Ingeniero Edgar Javier Ríos Molina</a:t>
            </a:r>
          </a:p>
        </p:txBody>
      </p:sp>
      <p:sp>
        <p:nvSpPr>
          <p:cNvPr id="9" name="CuadroTexto 8">
            <a:extLst/>
          </p:cNvPr>
          <p:cNvSpPr txBox="1"/>
          <p:nvPr/>
        </p:nvSpPr>
        <p:spPr>
          <a:xfrm>
            <a:off x="1164189" y="2490325"/>
            <a:ext cx="9656578" cy="64633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Hallazgos originados en auditorías internas de control interno para los cuales no se ha formulado plan de mejoramiento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6332" y="3308480"/>
            <a:ext cx="7394230" cy="272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651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85AB18D-29FC-4B3A-B391-33FEA5FAF344}"/>
              </a:ext>
            </a:extLst>
          </p:cNvPr>
          <p:cNvSpPr txBox="1"/>
          <p:nvPr/>
        </p:nvSpPr>
        <p:spPr>
          <a:xfrm>
            <a:off x="2378013" y="2268747"/>
            <a:ext cx="72289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40462648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2187</TotalTime>
  <Words>255</Words>
  <Application>Microsoft Office PowerPoint</Application>
  <PresentationFormat>Panorámica</PresentationFormat>
  <Paragraphs>21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Rosalba Guzman Guzman</dc:creator>
  <cp:lastModifiedBy>Rosalba Guzman Guzman</cp:lastModifiedBy>
  <cp:revision>123</cp:revision>
  <cp:lastPrinted>2019-08-12T20:55:35Z</cp:lastPrinted>
  <dcterms:created xsi:type="dcterms:W3CDTF">2019-01-24T12:55:50Z</dcterms:created>
  <dcterms:modified xsi:type="dcterms:W3CDTF">2019-08-12T21:07:10Z</dcterms:modified>
</cp:coreProperties>
</file>